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408" r:id="rId2"/>
    <p:sldId id="410" r:id="rId3"/>
    <p:sldId id="411" r:id="rId4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E3B3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0" autoAdjust="0"/>
    <p:restoredTop sz="94660"/>
  </p:normalViewPr>
  <p:slideViewPr>
    <p:cSldViewPr snapToGrid="0">
      <p:cViewPr varScale="1">
        <p:scale>
          <a:sx n="95" d="100"/>
          <a:sy n="95" d="100"/>
        </p:scale>
        <p:origin x="70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D73D60B-98BA-402E-A615-19FF8389A3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FF3F5802-7C2B-452A-BDF0-825CBB338E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1C3D609D-9947-476F-B82E-FDDEE371E8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DFF7B-B880-4551-A502-37BF846FA905}" type="datetimeFigureOut">
              <a:rPr lang="da-DK" smtClean="0"/>
              <a:t>20.03.2020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1BA584C8-569B-48DC-9C3A-152E8D40A4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E98E07EB-2BD6-446F-987A-C45094DE63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A31FC-8632-48C6-88C5-5AFE7E055D38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395842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749CCEB-17EC-4FAF-B49D-BFF76CD636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A8CB3973-43E9-42DE-9A7A-E155AB4C42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8CD8928F-7975-457A-9113-457C261CA2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DFF7B-B880-4551-A502-37BF846FA905}" type="datetimeFigureOut">
              <a:rPr lang="da-DK" smtClean="0"/>
              <a:t>20.03.2020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C7300FA5-CE75-4E4D-8B46-79BA220B97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2FB2567B-C0D8-4910-BAE8-B325FB55FD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A31FC-8632-48C6-88C5-5AFE7E055D38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909995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>
            <a:extLst>
              <a:ext uri="{FF2B5EF4-FFF2-40B4-BE49-F238E27FC236}">
                <a16:creationId xmlns:a16="http://schemas.microsoft.com/office/drawing/2014/main" id="{DB1E6224-8B5D-40C8-A68B-85A683273AC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C5959941-D739-4712-BE1C-D6723BF158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0CB4433A-BF81-462E-AE06-8D72E63839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DFF7B-B880-4551-A502-37BF846FA905}" type="datetimeFigureOut">
              <a:rPr lang="da-DK" smtClean="0"/>
              <a:t>20.03.2020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D31FC3BE-3BB0-4D78-8B30-034560BEDB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2712010C-CE37-4EFF-BD84-AE1252515C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A31FC-8632-48C6-88C5-5AFE7E055D38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369825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328" b="1" i="0" u="heavy">
                <a:solidFill>
                  <a:srgbClr val="5798A4"/>
                </a:solidFill>
                <a:latin typeface="Agency FB"/>
                <a:cs typeface="Agency FB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1322696" y="1301549"/>
            <a:ext cx="4555299" cy="20633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90" b="1" i="0">
                <a:solidFill>
                  <a:srgbClr val="5798A4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317327" y="1241885"/>
            <a:ext cx="4555299" cy="1418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024" b="0" i="0">
                <a:solidFill>
                  <a:srgbClr val="4B454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3/20/20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303" b="1" i="0">
                <a:solidFill>
                  <a:schemeClr val="bg1"/>
                </a:solidFill>
                <a:latin typeface="Agency FB"/>
                <a:cs typeface="Agency FB"/>
              </a:defRPr>
            </a:lvl1pPr>
          </a:lstStyle>
          <a:p>
            <a:pPr marL="23647">
              <a:spcBef>
                <a:spcPts val="88"/>
              </a:spcBef>
            </a:pPr>
            <a:fld id="{81D60167-4931-47E6-BA6A-407CBD079E47}" type="slidenum">
              <a:rPr lang="da-DK" smtClean="0"/>
              <a:pPr marL="23647">
                <a:spcBef>
                  <a:spcPts val="88"/>
                </a:spcBef>
              </a:pPr>
              <a:t>‹#›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9611413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6394891-067B-47C1-BAA7-11B13540A2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F227182E-1D9A-4777-ABC8-B93E703C8C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11CCC167-7B9F-4B53-A104-66C1A38E34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DFF7B-B880-4551-A502-37BF846FA905}" type="datetimeFigureOut">
              <a:rPr lang="da-DK" smtClean="0"/>
              <a:t>20.03.2020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65694B6A-F6D1-4696-A25C-4DCFBCD389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CC95DF09-9F92-49A3-8287-701F9CCAD0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A31FC-8632-48C6-88C5-5AFE7E055D38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620187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F4891FF-EF93-4DF7-97C0-1F8A427EB0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789D9E8B-C7A8-4ADA-BABE-F57E299E02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5D625C35-D849-4B69-8D7B-A308614C03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DFF7B-B880-4551-A502-37BF846FA905}" type="datetimeFigureOut">
              <a:rPr lang="da-DK" smtClean="0"/>
              <a:t>20.03.2020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E28D479C-1CCA-4EAF-8402-4FC831AFB6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65917007-3020-4826-98C3-60DD4C8707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A31FC-8632-48C6-88C5-5AFE7E055D38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633358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57C810E-79A6-49A1-8332-4602215033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40FF03F3-2B8A-4791-B41A-122AC011D56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F5AA5877-BBD3-45C0-AFB6-221577C5B0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B9895FC4-B43F-4D04-BD54-E3D55D8416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DFF7B-B880-4551-A502-37BF846FA905}" type="datetimeFigureOut">
              <a:rPr lang="da-DK" smtClean="0"/>
              <a:t>20.03.2020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B958744B-3005-4B8C-8F00-6083BE08E9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59598A44-6FA3-438C-BDE7-570FA56725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A31FC-8632-48C6-88C5-5AFE7E055D38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22345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F3120A4-6CD6-454A-B022-15420AD593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76CD91F6-6BDD-4061-81FF-1F72631AF6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C191D3C2-1999-46E8-A833-6C6D538A81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592BFD8F-D853-4737-8016-B9BB7F90430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id="{DC1F95DD-8AB6-49C0-8C55-AF85F92FF2A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>
            <a:extLst>
              <a:ext uri="{FF2B5EF4-FFF2-40B4-BE49-F238E27FC236}">
                <a16:creationId xmlns:a16="http://schemas.microsoft.com/office/drawing/2014/main" id="{EC1CECE0-26A3-43BF-B716-4BEA7C0CF5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DFF7B-B880-4551-A502-37BF846FA905}" type="datetimeFigureOut">
              <a:rPr lang="da-DK" smtClean="0"/>
              <a:t>20.03.2020</a:t>
            </a:fld>
            <a:endParaRPr lang="da-DK"/>
          </a:p>
        </p:txBody>
      </p:sp>
      <p:sp>
        <p:nvSpPr>
          <p:cNvPr id="8" name="Pladsholder til sidefod 7">
            <a:extLst>
              <a:ext uri="{FF2B5EF4-FFF2-40B4-BE49-F238E27FC236}">
                <a16:creationId xmlns:a16="http://schemas.microsoft.com/office/drawing/2014/main" id="{2889CE6A-3967-4ADD-A022-27BEC8BA9A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id="{949382A2-1380-413A-97EE-02BAB65713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A31FC-8632-48C6-88C5-5AFE7E055D38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470678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6DD0DDE-E27A-4B22-8715-926C40A058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80751806-A59E-4FD4-86CC-2F240A651D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DFF7B-B880-4551-A502-37BF846FA905}" type="datetimeFigureOut">
              <a:rPr lang="da-DK" smtClean="0"/>
              <a:t>20.03.2020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5311D347-CA3B-49D6-8B04-4DB666C947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83051004-118F-4A6A-ABF6-26A377E179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A31FC-8632-48C6-88C5-5AFE7E055D38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799627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>
            <a:extLst>
              <a:ext uri="{FF2B5EF4-FFF2-40B4-BE49-F238E27FC236}">
                <a16:creationId xmlns:a16="http://schemas.microsoft.com/office/drawing/2014/main" id="{F9EDAB58-B189-43FE-B66B-4785C715A6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DFF7B-B880-4551-A502-37BF846FA905}" type="datetimeFigureOut">
              <a:rPr lang="da-DK" smtClean="0"/>
              <a:t>20.03.2020</a:t>
            </a:fld>
            <a:endParaRPr lang="da-DK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A62622E7-6891-4157-B050-BE43CE5E82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FC4734E1-58FA-4AF1-8ABB-0926CA73C7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A31FC-8632-48C6-88C5-5AFE7E055D38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74994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6C3EBED-BDBD-4800-BCD6-D65438CCF1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CF2D0AF3-2C35-4286-8187-EB6C075877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E23080CA-BADD-4701-B9D1-1E93AF7678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19F4BBA2-239B-4448-94F5-5BC64D91B9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DFF7B-B880-4551-A502-37BF846FA905}" type="datetimeFigureOut">
              <a:rPr lang="da-DK" smtClean="0"/>
              <a:t>20.03.2020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D13EF235-DB70-4662-8131-9205E171B0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B4C73073-01BD-424E-8A23-73550FE898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A31FC-8632-48C6-88C5-5AFE7E055D38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4114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3A3B0EC-5847-4FFC-B125-7BB03CF572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billede 2">
            <a:extLst>
              <a:ext uri="{FF2B5EF4-FFF2-40B4-BE49-F238E27FC236}">
                <a16:creationId xmlns:a16="http://schemas.microsoft.com/office/drawing/2014/main" id="{0B06239B-E6F4-4061-A472-E4FAC6E663E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AFFFCEC2-83F4-4C17-95CE-97941A2EEB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8DA82781-CF2E-4B07-BD04-9D7BECD455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DFF7B-B880-4551-A502-37BF846FA905}" type="datetimeFigureOut">
              <a:rPr lang="da-DK" smtClean="0"/>
              <a:t>20.03.2020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E4A001D2-2C8D-4597-9F17-9F24688B17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8C495A77-D86B-4AF3-A987-28ACEE64F3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A31FC-8632-48C6-88C5-5AFE7E055D38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036558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603D629C-5A00-4FB5-91CB-9C9C7D5287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6F8CC575-63A5-4833-AA01-95FB359E75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4A23735E-D90E-4826-AA20-ADF79B164BF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9DFF7B-B880-4551-A502-37BF846FA905}" type="datetimeFigureOut">
              <a:rPr lang="da-DK" smtClean="0"/>
              <a:t>20.03.2020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EA4DC844-5EFE-4AF5-B706-C190D4A57B1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434C498F-16F6-4480-B51C-558DAE630CA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AA31FC-8632-48C6-88C5-5AFE7E055D38}" type="slidenum">
              <a:rPr lang="da-DK" smtClean="0"/>
              <a:t>‹#›</a:t>
            </a:fld>
            <a:endParaRPr lang="da-DK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97EC2C0-D747-F14D-BC32-230AFF37ED77}"/>
              </a:ext>
            </a:extLst>
          </p:cNvPr>
          <p:cNvSpPr txBox="1"/>
          <p:nvPr userDrawn="1"/>
        </p:nvSpPr>
        <p:spPr>
          <a:xfrm>
            <a:off x="0" y="6508427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DK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Find flere værktøjer på: www.kickasscompanies.com</a:t>
            </a:r>
          </a:p>
          <a:p>
            <a:pPr algn="ctr"/>
            <a:endParaRPr lang="en-DK" sz="1400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5705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ject 17"/>
          <p:cNvSpPr txBox="1"/>
          <p:nvPr/>
        </p:nvSpPr>
        <p:spPr>
          <a:xfrm>
            <a:off x="5979683" y="6144112"/>
            <a:ext cx="234709" cy="211847"/>
          </a:xfrm>
          <a:prstGeom prst="rect">
            <a:avLst/>
          </a:prstGeom>
        </p:spPr>
        <p:txBody>
          <a:bodyPr vert="horz" wrap="square" lIns="0" tIns="11233" rIns="0" bIns="0" rtlCol="0">
            <a:spAutoFit/>
          </a:bodyPr>
          <a:lstStyle/>
          <a:p>
            <a:pPr marL="23647">
              <a:spcBef>
                <a:spcPts val="88"/>
              </a:spcBef>
            </a:pPr>
            <a:r>
              <a:rPr sz="1303" b="1" dirty="0">
                <a:solidFill>
                  <a:srgbClr val="FFFFFF"/>
                </a:solidFill>
                <a:latin typeface="Agency FB"/>
                <a:cs typeface="Agency FB"/>
              </a:rPr>
              <a:t>142</a:t>
            </a:r>
            <a:endParaRPr sz="1303">
              <a:latin typeface="Agency FB"/>
              <a:cs typeface="Agency FB"/>
            </a:endParaRPr>
          </a:p>
        </p:txBody>
      </p:sp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3581A43E-5ACA-5A4F-A90E-2010254F5E2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2926254"/>
              </p:ext>
            </p:extLst>
          </p:nvPr>
        </p:nvGraphicFramePr>
        <p:xfrm>
          <a:off x="2212055" y="1300652"/>
          <a:ext cx="7337584" cy="40680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325038">
                  <a:extLst>
                    <a:ext uri="{9D8B030D-6E8A-4147-A177-3AD203B41FA5}">
                      <a16:colId xmlns:a16="http://schemas.microsoft.com/office/drawing/2014/main" val="1469244906"/>
                    </a:ext>
                  </a:extLst>
                </a:gridCol>
                <a:gridCol w="4012546">
                  <a:extLst>
                    <a:ext uri="{9D8B030D-6E8A-4147-A177-3AD203B41FA5}">
                      <a16:colId xmlns:a16="http://schemas.microsoft.com/office/drawing/2014/main" val="1014540385"/>
                    </a:ext>
                  </a:extLst>
                </a:gridCol>
              </a:tblGrid>
              <a:tr h="768438">
                <a:tc>
                  <a:txBody>
                    <a:bodyPr/>
                    <a:lstStyle/>
                    <a:p>
                      <a:r>
                        <a:rPr lang="da-DK" sz="1200" b="1" noProof="0" dirty="0">
                          <a:solidFill>
                            <a:schemeClr val="bg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Spørgsmål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68F9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200" b="1" noProof="0" dirty="0">
                          <a:solidFill>
                            <a:schemeClr val="bg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Jeres svar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68F9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7849567"/>
                  </a:ext>
                </a:extLst>
              </a:tr>
              <a:tr h="3299592">
                <a:tc>
                  <a:txBody>
                    <a:bodyPr/>
                    <a:lstStyle/>
                    <a:p>
                      <a:r>
                        <a:rPr lang="da-DK" sz="1200" noProof="0" dirty="0"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Reflektér over konkrete eksempler på god fleksibel/agil adfærd.</a:t>
                      </a:r>
                    </a:p>
                    <a:p>
                      <a:endParaRPr lang="da-DK" sz="1200" noProof="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  <a:p>
                      <a:r>
                        <a:rPr lang="da-DK" sz="1000" i="1" noProof="0" dirty="0"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(Vær så præcis og konkret som muligt, som eksempelvis: ”sidste onsdag for­  middag tog Niels fra bogholderiet ansvaret for at…..”)</a:t>
                      </a:r>
                    </a:p>
                    <a:p>
                      <a:endParaRPr lang="da-DK" sz="1200" noProof="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  <a:p>
                      <a:endParaRPr lang="da-DK" sz="1200" noProof="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da-DK" sz="900" noProof="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34354740"/>
                  </a:ext>
                </a:extLst>
              </a:tr>
            </a:tbl>
          </a:graphicData>
        </a:graphic>
      </p:graphicFrame>
      <p:sp>
        <p:nvSpPr>
          <p:cNvPr id="14" name="Oval 13">
            <a:extLst>
              <a:ext uri="{FF2B5EF4-FFF2-40B4-BE49-F238E27FC236}">
                <a16:creationId xmlns:a16="http://schemas.microsoft.com/office/drawing/2014/main" id="{8ED82654-4D75-1241-A34A-3B3AA57FE179}"/>
              </a:ext>
            </a:extLst>
          </p:cNvPr>
          <p:cNvSpPr/>
          <p:nvPr/>
        </p:nvSpPr>
        <p:spPr>
          <a:xfrm>
            <a:off x="1264023" y="1438836"/>
            <a:ext cx="510989" cy="510989"/>
          </a:xfrm>
          <a:prstGeom prst="ellipse">
            <a:avLst/>
          </a:prstGeom>
          <a:solidFill>
            <a:srgbClr val="3E3B3B"/>
          </a:solidFill>
          <a:ln>
            <a:solidFill>
              <a:srgbClr val="3E3B3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K" b="1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1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ject 17"/>
          <p:cNvSpPr txBox="1"/>
          <p:nvPr/>
        </p:nvSpPr>
        <p:spPr>
          <a:xfrm>
            <a:off x="5979683" y="6144112"/>
            <a:ext cx="234709" cy="211847"/>
          </a:xfrm>
          <a:prstGeom prst="rect">
            <a:avLst/>
          </a:prstGeom>
        </p:spPr>
        <p:txBody>
          <a:bodyPr vert="horz" wrap="square" lIns="0" tIns="11233" rIns="0" bIns="0" rtlCol="0">
            <a:spAutoFit/>
          </a:bodyPr>
          <a:lstStyle/>
          <a:p>
            <a:pPr marL="23647">
              <a:spcBef>
                <a:spcPts val="88"/>
              </a:spcBef>
            </a:pPr>
            <a:r>
              <a:rPr sz="1303" b="1" dirty="0">
                <a:solidFill>
                  <a:srgbClr val="FFFFFF"/>
                </a:solidFill>
                <a:latin typeface="Agency FB"/>
                <a:cs typeface="Agency FB"/>
              </a:rPr>
              <a:t>142</a:t>
            </a:r>
            <a:endParaRPr sz="1303">
              <a:latin typeface="Agency FB"/>
              <a:cs typeface="Agency FB"/>
            </a:endParaRPr>
          </a:p>
        </p:txBody>
      </p:sp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3581A43E-5ACA-5A4F-A90E-2010254F5E2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1056128"/>
              </p:ext>
            </p:extLst>
          </p:nvPr>
        </p:nvGraphicFramePr>
        <p:xfrm>
          <a:off x="2212055" y="1300652"/>
          <a:ext cx="7337584" cy="40680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325038">
                  <a:extLst>
                    <a:ext uri="{9D8B030D-6E8A-4147-A177-3AD203B41FA5}">
                      <a16:colId xmlns:a16="http://schemas.microsoft.com/office/drawing/2014/main" val="1469244906"/>
                    </a:ext>
                  </a:extLst>
                </a:gridCol>
                <a:gridCol w="4012546">
                  <a:extLst>
                    <a:ext uri="{9D8B030D-6E8A-4147-A177-3AD203B41FA5}">
                      <a16:colId xmlns:a16="http://schemas.microsoft.com/office/drawing/2014/main" val="1014540385"/>
                    </a:ext>
                  </a:extLst>
                </a:gridCol>
              </a:tblGrid>
              <a:tr h="768438">
                <a:tc>
                  <a:txBody>
                    <a:bodyPr/>
                    <a:lstStyle/>
                    <a:p>
                      <a:r>
                        <a:rPr lang="da-DK" sz="1200" b="1" noProof="0" dirty="0">
                          <a:solidFill>
                            <a:schemeClr val="bg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Spørgsmål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68F9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200" b="1" noProof="0" dirty="0">
                          <a:solidFill>
                            <a:schemeClr val="bg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Jeres svar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68F9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7849567"/>
                  </a:ext>
                </a:extLst>
              </a:tr>
              <a:tr h="3299592">
                <a:tc>
                  <a:txBody>
                    <a:bodyPr/>
                    <a:lstStyle/>
                    <a:p>
                      <a:r>
                        <a:rPr lang="da-DK" sz="1200" noProof="0" dirty="0"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Reflektér over konkrete eksempler på ufleksibel/ikke-agil adfærd.</a:t>
                      </a:r>
                    </a:p>
                    <a:p>
                      <a:endParaRPr lang="da-DK" sz="1200" noProof="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  <a:p>
                      <a:r>
                        <a:rPr lang="da-DK" sz="1000" i="1" noProof="0" dirty="0"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(Igen, vær så præcis og konkret som muligt, som eksempelvis: ”da vi modtog en ordre i går kunne jeg ikke … fordi at…”)</a:t>
                      </a:r>
                    </a:p>
                    <a:p>
                      <a:endParaRPr lang="da-DK" sz="1200" noProof="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  <a:p>
                      <a:endParaRPr lang="da-DK" sz="1200" noProof="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da-DK" sz="900" noProof="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34354740"/>
                  </a:ext>
                </a:extLst>
              </a:tr>
            </a:tbl>
          </a:graphicData>
        </a:graphic>
      </p:graphicFrame>
      <p:sp>
        <p:nvSpPr>
          <p:cNvPr id="4" name="Oval 3">
            <a:extLst>
              <a:ext uri="{FF2B5EF4-FFF2-40B4-BE49-F238E27FC236}">
                <a16:creationId xmlns:a16="http://schemas.microsoft.com/office/drawing/2014/main" id="{9CED75C4-F3DB-9D46-9BEF-924022B2114C}"/>
              </a:ext>
            </a:extLst>
          </p:cNvPr>
          <p:cNvSpPr/>
          <p:nvPr/>
        </p:nvSpPr>
        <p:spPr>
          <a:xfrm>
            <a:off x="1264023" y="1438836"/>
            <a:ext cx="510989" cy="510989"/>
          </a:xfrm>
          <a:prstGeom prst="ellipse">
            <a:avLst/>
          </a:prstGeom>
          <a:solidFill>
            <a:srgbClr val="3E3B3B"/>
          </a:solidFill>
          <a:ln>
            <a:solidFill>
              <a:srgbClr val="3E3B3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K" b="1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5434528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ject 17"/>
          <p:cNvSpPr txBox="1"/>
          <p:nvPr/>
        </p:nvSpPr>
        <p:spPr>
          <a:xfrm>
            <a:off x="5979683" y="6144112"/>
            <a:ext cx="234709" cy="211847"/>
          </a:xfrm>
          <a:prstGeom prst="rect">
            <a:avLst/>
          </a:prstGeom>
        </p:spPr>
        <p:txBody>
          <a:bodyPr vert="horz" wrap="square" lIns="0" tIns="11233" rIns="0" bIns="0" rtlCol="0">
            <a:spAutoFit/>
          </a:bodyPr>
          <a:lstStyle/>
          <a:p>
            <a:pPr marL="23647">
              <a:spcBef>
                <a:spcPts val="88"/>
              </a:spcBef>
            </a:pPr>
            <a:r>
              <a:rPr sz="1303" b="1" dirty="0">
                <a:solidFill>
                  <a:srgbClr val="FFFFFF"/>
                </a:solidFill>
                <a:latin typeface="Agency FB"/>
                <a:cs typeface="Agency FB"/>
              </a:rPr>
              <a:t>142</a:t>
            </a:r>
            <a:endParaRPr sz="1303">
              <a:latin typeface="Agency FB"/>
              <a:cs typeface="Agency FB"/>
            </a:endParaRPr>
          </a:p>
        </p:txBody>
      </p:sp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3581A43E-5ACA-5A4F-A90E-2010254F5E2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901730"/>
              </p:ext>
            </p:extLst>
          </p:nvPr>
        </p:nvGraphicFramePr>
        <p:xfrm>
          <a:off x="2212055" y="1300652"/>
          <a:ext cx="7337584" cy="40680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325038">
                  <a:extLst>
                    <a:ext uri="{9D8B030D-6E8A-4147-A177-3AD203B41FA5}">
                      <a16:colId xmlns:a16="http://schemas.microsoft.com/office/drawing/2014/main" val="1469244906"/>
                    </a:ext>
                  </a:extLst>
                </a:gridCol>
                <a:gridCol w="4012546">
                  <a:extLst>
                    <a:ext uri="{9D8B030D-6E8A-4147-A177-3AD203B41FA5}">
                      <a16:colId xmlns:a16="http://schemas.microsoft.com/office/drawing/2014/main" val="1014540385"/>
                    </a:ext>
                  </a:extLst>
                </a:gridCol>
              </a:tblGrid>
              <a:tr h="768438">
                <a:tc>
                  <a:txBody>
                    <a:bodyPr/>
                    <a:lstStyle/>
                    <a:p>
                      <a:r>
                        <a:rPr lang="da-DK" sz="1200" b="1" noProof="0" dirty="0">
                          <a:solidFill>
                            <a:schemeClr val="bg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Spørgsmål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68F9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200" b="1" noProof="0" dirty="0">
                          <a:solidFill>
                            <a:schemeClr val="bg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Jeres svar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68F9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7849567"/>
                  </a:ext>
                </a:extLst>
              </a:tr>
              <a:tr h="3299592">
                <a:tc>
                  <a:txBody>
                    <a:bodyPr/>
                    <a:lstStyle/>
                    <a:p>
                      <a:r>
                        <a:rPr lang="da-DK" sz="1200" noProof="0" dirty="0"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Hvordan kan vi arbejde hen imod større fleksibilitet og agilitet i virksomheden?</a:t>
                      </a:r>
                    </a:p>
                    <a:p>
                      <a:endParaRPr lang="da-DK" sz="1200" noProof="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da-DK" sz="900" noProof="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34354740"/>
                  </a:ext>
                </a:extLst>
              </a:tr>
            </a:tbl>
          </a:graphicData>
        </a:graphic>
      </p:graphicFrame>
      <p:sp>
        <p:nvSpPr>
          <p:cNvPr id="4" name="Oval 3">
            <a:extLst>
              <a:ext uri="{FF2B5EF4-FFF2-40B4-BE49-F238E27FC236}">
                <a16:creationId xmlns:a16="http://schemas.microsoft.com/office/drawing/2014/main" id="{6548FAB8-FA04-AE46-8B98-35D37D801472}"/>
              </a:ext>
            </a:extLst>
          </p:cNvPr>
          <p:cNvSpPr/>
          <p:nvPr/>
        </p:nvSpPr>
        <p:spPr>
          <a:xfrm>
            <a:off x="1264023" y="1438836"/>
            <a:ext cx="510989" cy="510989"/>
          </a:xfrm>
          <a:prstGeom prst="ellipse">
            <a:avLst/>
          </a:prstGeom>
          <a:solidFill>
            <a:srgbClr val="3E3B3B"/>
          </a:solidFill>
          <a:ln>
            <a:solidFill>
              <a:srgbClr val="3E3B3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K" b="1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4178242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104</Words>
  <Application>Microsoft Macintosh PowerPoint</Application>
  <PresentationFormat>Widescreen</PresentationFormat>
  <Paragraphs>19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Agency FB</vt:lpstr>
      <vt:lpstr>Arial</vt:lpstr>
      <vt:lpstr>Calibri</vt:lpstr>
      <vt:lpstr>Calibri Light</vt:lpstr>
      <vt:lpstr>Helvetica Neue</vt:lpstr>
      <vt:lpstr>Office-tema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VÆKSTVÆRKTØJ: FLEKSIBILITET OG AGIL ADFÆRD </dc:title>
  <dc:creator>Kim Tange</dc:creator>
  <cp:lastModifiedBy>Kristian Brøndum Kristiansen</cp:lastModifiedBy>
  <cp:revision>3</cp:revision>
  <dcterms:created xsi:type="dcterms:W3CDTF">2020-03-11T20:10:55Z</dcterms:created>
  <dcterms:modified xsi:type="dcterms:W3CDTF">2020-03-20T10:04:33Z</dcterms:modified>
</cp:coreProperties>
</file>